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5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kia Deller" userId="d6bffd8b6e19f778" providerId="LiveId" clId="{2D9DD2EC-8A57-4355-94EC-816EA270835B}"/>
    <pc:docChg chg="modSld">
      <pc:chgData name="Saskia Deller" userId="d6bffd8b6e19f778" providerId="LiveId" clId="{2D9DD2EC-8A57-4355-94EC-816EA270835B}" dt="2022-02-25T07:14:39.665" v="3" actId="20577"/>
      <pc:docMkLst>
        <pc:docMk/>
      </pc:docMkLst>
      <pc:sldChg chg="modSp mod">
        <pc:chgData name="Saskia Deller" userId="d6bffd8b6e19f778" providerId="LiveId" clId="{2D9DD2EC-8A57-4355-94EC-816EA270835B}" dt="2022-02-25T07:14:39.665" v="3" actId="20577"/>
        <pc:sldMkLst>
          <pc:docMk/>
          <pc:sldMk cId="2988803350" sldId="257"/>
        </pc:sldMkLst>
        <pc:spChg chg="mod">
          <ac:chgData name="Saskia Deller" userId="d6bffd8b6e19f778" providerId="LiveId" clId="{2D9DD2EC-8A57-4355-94EC-816EA270835B}" dt="2022-02-25T07:14:39.665" v="3" actId="20577"/>
          <ac:spMkLst>
            <pc:docMk/>
            <pc:sldMk cId="2988803350" sldId="257"/>
            <ac:spMk id="10" creationId="{4399BF80-5E34-434A-B3F7-7B1F6D4E83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8A2CE-A561-4AD5-A2D4-4004CEA7A283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3AD28-B070-4582-96C7-DC924CA0E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98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B83-89AA-46E3-9BF9-B6623BA3FB2B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857-5623-48C9-823B-CAADF311B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79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B83-89AA-46E3-9BF9-B6623BA3FB2B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857-5623-48C9-823B-CAADF311B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09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B83-89AA-46E3-9BF9-B6623BA3FB2B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857-5623-48C9-823B-CAADF311B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04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B83-89AA-46E3-9BF9-B6623BA3FB2B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857-5623-48C9-823B-CAADF311B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14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B83-89AA-46E3-9BF9-B6623BA3FB2B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857-5623-48C9-823B-CAADF311B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9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B83-89AA-46E3-9BF9-B6623BA3FB2B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857-5623-48C9-823B-CAADF311B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09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B83-89AA-46E3-9BF9-B6623BA3FB2B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857-5623-48C9-823B-CAADF311B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03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B83-89AA-46E3-9BF9-B6623BA3FB2B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857-5623-48C9-823B-CAADF311B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47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B83-89AA-46E3-9BF9-B6623BA3FB2B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857-5623-48C9-823B-CAADF311B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21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B83-89AA-46E3-9BF9-B6623BA3FB2B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857-5623-48C9-823B-CAADF311B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53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B83-89AA-46E3-9BF9-B6623BA3FB2B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857-5623-48C9-823B-CAADF311B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79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DB83-89AA-46E3-9BF9-B6623BA3FB2B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6857-5623-48C9-823B-CAADF311B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2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deller-coaching.weebly.com/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ubehör, Tasche, Katze, Kühlschrank enthält.&#10;&#10;Automatisch generierte Beschreibung">
            <a:extLst>
              <a:ext uri="{FF2B5EF4-FFF2-40B4-BE49-F238E27FC236}">
                <a16:creationId xmlns:a16="http://schemas.microsoft.com/office/drawing/2014/main" id="{3B9CD39E-DFB0-4B2C-B38D-392B641B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99" y="1"/>
            <a:ext cx="3224002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EF1B158-9FC7-422F-9F6B-CFCC975876D2}"/>
              </a:ext>
            </a:extLst>
          </p:cNvPr>
          <p:cNvSpPr txBox="1"/>
          <p:nvPr/>
        </p:nvSpPr>
        <p:spPr>
          <a:xfrm>
            <a:off x="6690699" y="242571"/>
            <a:ext cx="3220753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950" dirty="0">
                <a:latin typeface="Abadi" panose="020B0604020104020204" pitchFamily="34" charset="0"/>
              </a:rPr>
              <a:t>   Was nehme ich heute mit?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548A89-92F5-4C61-B4B4-C267F818AEB6}"/>
              </a:ext>
            </a:extLst>
          </p:cNvPr>
          <p:cNvSpPr txBox="1"/>
          <p:nvPr/>
        </p:nvSpPr>
        <p:spPr>
          <a:xfrm>
            <a:off x="7567416" y="3726143"/>
            <a:ext cx="1400984" cy="1490617"/>
          </a:xfrm>
          <a:prstGeom prst="rect">
            <a:avLst/>
          </a:prstGeom>
          <a:solidFill>
            <a:schemeClr val="bg2">
              <a:alpha val="35000"/>
            </a:schemeClr>
          </a:solidFill>
        </p:spPr>
        <p:txBody>
          <a:bodyPr wrap="square" rtlCol="0">
            <a:noAutofit/>
          </a:bodyPr>
          <a:lstStyle/>
          <a:p>
            <a:r>
              <a:rPr lang="de-DE" sz="1950" dirty="0">
                <a:solidFill>
                  <a:schemeClr val="tx2"/>
                </a:solidFill>
              </a:rPr>
              <a:t>Coaching</a:t>
            </a:r>
          </a:p>
          <a:p>
            <a:r>
              <a:rPr lang="de-DE" sz="1950" dirty="0">
                <a:solidFill>
                  <a:schemeClr val="tx2"/>
                </a:solidFill>
              </a:rPr>
              <a:t>Nr.</a:t>
            </a:r>
          </a:p>
          <a:p>
            <a:r>
              <a:rPr lang="de-DE" sz="1950" dirty="0">
                <a:solidFill>
                  <a:schemeClr val="tx2"/>
                </a:solidFill>
              </a:rPr>
              <a:t>vom:</a:t>
            </a:r>
          </a:p>
          <a:p>
            <a:endParaRPr lang="de-DE" sz="1950" dirty="0">
              <a:solidFill>
                <a:schemeClr val="tx2"/>
              </a:solidFill>
            </a:endParaRPr>
          </a:p>
          <a:p>
            <a:endParaRPr lang="de-DE" sz="1950" dirty="0">
              <a:solidFill>
                <a:schemeClr val="tx2"/>
              </a:solidFill>
            </a:endParaRPr>
          </a:p>
        </p:txBody>
      </p:sp>
      <p:pic>
        <p:nvPicPr>
          <p:cNvPr id="10" name="Grafik1">
            <a:extLst>
              <a:ext uri="{FF2B5EF4-FFF2-40B4-BE49-F238E27FC236}">
                <a16:creationId xmlns:a16="http://schemas.microsoft.com/office/drawing/2014/main" id="{252CC506-56F6-47DA-998B-0C1846AA59BC}"/>
              </a:ext>
            </a:extLst>
          </p:cNvPr>
          <p:cNvPicPr/>
          <p:nvPr/>
        </p:nvPicPr>
        <p:blipFill rotWithShape="1">
          <a:blip r:embed="rId3">
            <a:lum/>
            <a:alphaModFix/>
          </a:blip>
          <a:srcRect b="38170"/>
          <a:stretch/>
        </p:blipFill>
        <p:spPr>
          <a:xfrm>
            <a:off x="394330" y="1212632"/>
            <a:ext cx="2343732" cy="411299"/>
          </a:xfrm>
          <a:prstGeom prst="rect">
            <a:avLst/>
          </a:prstGeom>
        </p:spPr>
      </p:pic>
      <p:pic>
        <p:nvPicPr>
          <p:cNvPr id="11" name="Grafik2">
            <a:extLst>
              <a:ext uri="{FF2B5EF4-FFF2-40B4-BE49-F238E27FC236}">
                <a16:creationId xmlns:a16="http://schemas.microsoft.com/office/drawing/2014/main" id="{DEB1FA86-635D-4E8C-98A0-F5C1D0EB4115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 t="15775" b="22500"/>
          <a:stretch>
            <a:fillRect/>
          </a:stretch>
        </p:blipFill>
        <p:spPr>
          <a:xfrm>
            <a:off x="221663" y="222031"/>
            <a:ext cx="2580375" cy="919057"/>
          </a:xfrm>
          <a:prstGeom prst="rect">
            <a:avLst/>
          </a:prstGeom>
          <a:ln>
            <a:noFill/>
            <a:prstDash/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204EB29-5AF3-4E62-8AE8-92D9E6C09734}"/>
              </a:ext>
            </a:extLst>
          </p:cNvPr>
          <p:cNvSpPr txBox="1"/>
          <p:nvPr/>
        </p:nvSpPr>
        <p:spPr>
          <a:xfrm>
            <a:off x="221662" y="5255782"/>
            <a:ext cx="218040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Deller Coaching &amp; Beratung, </a:t>
            </a:r>
            <a:br>
              <a:rPr lang="de-DE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Inh. Dr. Christian Deller</a:t>
            </a:r>
          </a:p>
          <a:p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Kapuzinergarten 8, 76646 Bruchsal</a:t>
            </a:r>
          </a:p>
          <a:p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Tel. 0172 9566693</a:t>
            </a:r>
          </a:p>
          <a:p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1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www.deller-coaching.weebly.com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dellercoaching@gmail.com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6D0D40-77D4-4552-8E63-9F862883E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85" y="2525519"/>
            <a:ext cx="2320835" cy="52257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4C2C0E3-518C-4F53-BC99-FAF55D272010}"/>
              </a:ext>
            </a:extLst>
          </p:cNvPr>
          <p:cNvSpPr txBox="1"/>
          <p:nvPr/>
        </p:nvSpPr>
        <p:spPr>
          <a:xfrm>
            <a:off x="3422490" y="318164"/>
            <a:ext cx="24837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300" dirty="0"/>
              <a:t>Transferwirksamkeit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57583732-9F0D-4552-AF48-B6BE95D3DBA8}"/>
              </a:ext>
            </a:extLst>
          </p:cNvPr>
          <p:cNvSpPr/>
          <p:nvPr/>
        </p:nvSpPr>
        <p:spPr>
          <a:xfrm>
            <a:off x="4198257" y="423756"/>
            <a:ext cx="179251" cy="82974"/>
          </a:xfrm>
          <a:prstGeom prst="rightArrow">
            <a:avLst/>
          </a:prstGeom>
          <a:solidFill>
            <a:srgbClr val="38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95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5F4779A-9694-485B-9BEB-B57DFC57EE0E}"/>
              </a:ext>
            </a:extLst>
          </p:cNvPr>
          <p:cNvSpPr txBox="1"/>
          <p:nvPr/>
        </p:nvSpPr>
        <p:spPr>
          <a:xfrm>
            <a:off x="455200" y="1623931"/>
            <a:ext cx="2282862" cy="253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Führung – Familie - Vereinbarkeit</a:t>
            </a:r>
          </a:p>
        </p:txBody>
      </p:sp>
    </p:spTree>
    <p:extLst>
      <p:ext uri="{BB962C8B-B14F-4D97-AF65-F5344CB8AC3E}">
        <p14:creationId xmlns:p14="http://schemas.microsoft.com/office/powerpoint/2010/main" val="23735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962EDBBE-39FF-4C6C-9A4A-AB57C59CBFCC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22225">
            <a:solidFill>
              <a:srgbClr val="3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95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99BF80-5E34-434A-B3F7-7B1F6D4E8348}"/>
              </a:ext>
            </a:extLst>
          </p:cNvPr>
          <p:cNvSpPr txBox="1"/>
          <p:nvPr/>
        </p:nvSpPr>
        <p:spPr>
          <a:xfrm>
            <a:off x="6924475" y="265175"/>
            <a:ext cx="2764212" cy="6364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e-DE" sz="1950"/>
              <a:t>3. </a:t>
            </a:r>
            <a:r>
              <a:rPr lang="de-DE" sz="1950" dirty="0"/>
              <a:t>Das werde ich tun!</a:t>
            </a:r>
          </a:p>
          <a:p>
            <a:r>
              <a:rPr lang="de-DE" sz="1300" dirty="0"/>
              <a:t>Wie werde ich es umsetzen?</a:t>
            </a:r>
          </a:p>
          <a:p>
            <a:r>
              <a:rPr lang="de-DE" sz="1300" dirty="0"/>
              <a:t>Gleich am ………… werde ich……..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A78A980-B31B-474B-A27B-C49EBF0BCE69}"/>
              </a:ext>
            </a:extLst>
          </p:cNvPr>
          <p:cNvSpPr txBox="1"/>
          <p:nvPr/>
        </p:nvSpPr>
        <p:spPr>
          <a:xfrm>
            <a:off x="245689" y="246887"/>
            <a:ext cx="2764212" cy="6364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e-DE" sz="1950" dirty="0"/>
              <a:t>1. Das merk' ich mir!</a:t>
            </a:r>
          </a:p>
          <a:p>
            <a:r>
              <a:rPr lang="de-DE" sz="1300" dirty="0"/>
              <a:t>Was ist für mich wichtig und nützlich?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D1897B7-F582-4841-AE22-C97F311B5E65}"/>
              </a:ext>
            </a:extLst>
          </p:cNvPr>
          <p:cNvSpPr txBox="1"/>
          <p:nvPr/>
        </p:nvSpPr>
        <p:spPr>
          <a:xfrm>
            <a:off x="3634501" y="246886"/>
            <a:ext cx="2764212" cy="6364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e-DE" sz="1950" dirty="0"/>
              <a:t>2. Das bringt es mir!</a:t>
            </a:r>
          </a:p>
          <a:p>
            <a:r>
              <a:rPr lang="de-DE" sz="1300" dirty="0"/>
              <a:t>Was möchte ich erreichen?</a:t>
            </a:r>
          </a:p>
        </p:txBody>
      </p:sp>
      <p:pic>
        <p:nvPicPr>
          <p:cNvPr id="14" name="Grafik 13" descr="Ein Bild, das Person, haltend, Hand, braun enthält.&#10;&#10;Automatisch generierte Beschreibung">
            <a:extLst>
              <a:ext uri="{FF2B5EF4-FFF2-40B4-BE49-F238E27FC236}">
                <a16:creationId xmlns:a16="http://schemas.microsoft.com/office/drawing/2014/main" id="{32EE18DB-BC8C-45B9-92A2-31C1E84AD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16" y="4280008"/>
            <a:ext cx="3107182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</Words>
  <Application>Microsoft Office PowerPoint</Application>
  <PresentationFormat>A4-Papier (210 x 297 mm)</PresentationFormat>
  <Paragraphs>19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Abadi</vt:lpstr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Saskia Deller</dc:creator>
  <cp:lastModifiedBy>Saskia Deller</cp:lastModifiedBy>
  <cp:revision>20</cp:revision>
  <cp:lastPrinted>2019-11-22T10:17:35Z</cp:lastPrinted>
  <dcterms:created xsi:type="dcterms:W3CDTF">2019-11-22T09:19:20Z</dcterms:created>
  <dcterms:modified xsi:type="dcterms:W3CDTF">2022-02-25T07:14:48Z</dcterms:modified>
</cp:coreProperties>
</file>